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92" r:id="rId14"/>
    <p:sldId id="2091" r:id="rId15"/>
    <p:sldId id="2079" r:id="rId16"/>
    <p:sldId id="2080" r:id="rId17"/>
    <p:sldId id="2081" r:id="rId18"/>
    <p:sldId id="2082" r:id="rId19"/>
    <p:sldId id="2095" r:id="rId20"/>
    <p:sldId id="2094" r:id="rId21"/>
    <p:sldId id="2093" r:id="rId22"/>
    <p:sldId id="2087" r:id="rId23"/>
    <p:sldId id="2083" r:id="rId24"/>
    <p:sldId id="2084" r:id="rId25"/>
    <p:sldId id="2085" r:id="rId26"/>
    <p:sldId id="2086" r:id="rId27"/>
    <p:sldId id="2090" r:id="rId28"/>
    <p:sldId id="2089" r:id="rId29"/>
    <p:sldId id="2074" r:id="rId30"/>
    <p:sldId id="2075" r:id="rId31"/>
    <p:sldId id="2076" r:id="rId32"/>
    <p:sldId id="2077" r:id="rId33"/>
    <p:sldId id="2046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40" d="100"/>
          <a:sy n="40" d="100"/>
        </p:scale>
        <p:origin x="-402" y="-102"/>
      </p:cViewPr>
      <p:guideLst>
        <p:guide orient="horz" pos="8136"/>
        <p:guide orient="horz" pos="487"/>
        <p:guide orient="horz" pos="2007"/>
        <p:guide orient="horz" pos="772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2"/>
            <a:ext cx="10766425" cy="907256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90" y="3200403"/>
            <a:ext cx="10058400" cy="90582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90" y="3214693"/>
            <a:ext cx="10443658" cy="90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0" y="3257600"/>
            <a:ext cx="10766795" cy="9162999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수 날짜</a:t>
            </a:r>
            <a:r>
              <a:rPr lang="en-US" altLang="ko-KR" sz="3300" dirty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>
                <a:solidFill>
                  <a:schemeClr val="tx2"/>
                </a:solidFill>
              </a:rPr>
              <a:t>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추천 수가 많은 순서로 정렬해서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endParaRPr lang="en-US" altLang="ko-KR" sz="5700" dirty="0"/>
          </a:p>
          <a:p>
            <a:r>
              <a:rPr lang="ko-KR" altLang="en-US" sz="5700" dirty="0">
                <a:solidFill>
                  <a:srgbClr val="FF0000"/>
                </a:solidFill>
              </a:rPr>
              <a:t>레드 </a:t>
            </a:r>
            <a:endParaRPr lang="en-US" altLang="ko-KR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rgbClr val="FF0000"/>
                </a:solidFill>
              </a:rPr>
              <a:t>게시글 형식을 표시합니다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endParaRPr lang="en-US" altLang="ko-KR" sz="5700" dirty="0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398288" y="9070454"/>
            <a:ext cx="10066524" cy="340246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 flipV="1">
            <a:off x="5581651" y="6917245"/>
            <a:ext cx="6883161" cy="131255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6096000" y="4336182"/>
            <a:ext cx="6295972" cy="502518"/>
          </a:xfrm>
          <a:prstGeom prst="bentConnector3">
            <a:avLst>
              <a:gd name="adj1" fmla="val 65734"/>
            </a:avLst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6096000" y="8730208"/>
            <a:ext cx="6295972" cy="2604542"/>
          </a:xfrm>
          <a:prstGeom prst="bentConnector3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등록일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4200058"/>
            <a:ext cx="10766795" cy="7052608"/>
          </a:xfrm>
        </p:spPr>
      </p:pic>
      <p:cxnSp>
        <p:nvCxnSpPr>
          <p:cNvPr id="9" name="꺾인 연결선 8"/>
          <p:cNvCxnSpPr/>
          <p:nvPr/>
        </p:nvCxnSpPr>
        <p:spPr>
          <a:xfrm rot="10800000" flipV="1">
            <a:off x="3166172" y="5010150"/>
            <a:ext cx="9214624" cy="695722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0800000">
            <a:off x="3550116" y="6281936"/>
            <a:ext cx="8841857" cy="2138164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>
            <a:off x="3166173" y="10314384"/>
            <a:ext cx="9225801" cy="93828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r>
              <a:rPr lang="ko-KR" altLang="en-US" sz="6000" b="1" dirty="0">
                <a:solidFill>
                  <a:schemeClr val="tx2"/>
                </a:solidFill>
              </a:rPr>
              <a:t> 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작성 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취소 버튼 표시</a:t>
            </a:r>
            <a:endParaRPr lang="en-US" altLang="ko-KR" sz="4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  <a:p>
            <a:r>
              <a:rPr lang="ko-KR" altLang="en-US" sz="4800" dirty="0">
                <a:solidFill>
                  <a:srgbClr val="FF0000"/>
                </a:solidFill>
              </a:rPr>
              <a:t>레드</a:t>
            </a:r>
            <a:endParaRPr lang="en-US" altLang="ko-KR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 </a:t>
            </a:r>
            <a:r>
              <a:rPr lang="ko-KR" altLang="en-US" sz="3300" dirty="0">
                <a:solidFill>
                  <a:srgbClr val="FF0000"/>
                </a:solidFill>
              </a:rPr>
              <a:t>글의 스타일</a:t>
            </a:r>
            <a:r>
              <a:rPr lang="en-US" altLang="ko-KR" sz="3300" dirty="0">
                <a:solidFill>
                  <a:srgbClr val="FF0000"/>
                </a:solidFill>
              </a:rPr>
              <a:t>,</a:t>
            </a:r>
            <a:r>
              <a:rPr lang="ko-KR" altLang="en-US" sz="3300" dirty="0">
                <a:solidFill>
                  <a:srgbClr val="FF0000"/>
                </a:solidFill>
              </a:rPr>
              <a:t> 파일 업로드를 할수 있습니다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  <a:endParaRPr lang="ko-KR" altLang="en-US" sz="3300" dirty="0">
              <a:solidFill>
                <a:srgbClr val="FF0000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4476750" y="4648200"/>
            <a:ext cx="7915222" cy="1733550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6953250" y="7726368"/>
            <a:ext cx="5581650" cy="355123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V="1">
            <a:off x="8839172" y="6791353"/>
            <a:ext cx="4829178" cy="2276422"/>
          </a:xfrm>
          <a:prstGeom prst="bentConnector3">
            <a:avLst>
              <a:gd name="adj1" fmla="val -99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메모장페이지로 </a:t>
            </a:r>
            <a:r>
              <a:rPr lang="ko-KR" altLang="en-US" sz="4100" dirty="0" smtClean="0">
                <a:solidFill>
                  <a:schemeClr val="tx2"/>
                </a:solidFill>
              </a:rPr>
              <a:t>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3" y="2061557"/>
            <a:ext cx="11160000" cy="111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,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7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43" y="1014166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 </a:t>
            </a:r>
            <a:r>
              <a:rPr lang="ko-KR" altLang="en-US" sz="7200" b="1" dirty="0" smtClean="0">
                <a:solidFill>
                  <a:schemeClr val="tx2"/>
                </a:solidFill>
              </a:rPr>
              <a:t>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등록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7"/>
            <a:ext cx="11272057" cy="1112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9" y="1014166"/>
            <a:ext cx="11272057" cy="1112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비밀번호는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&amp;</a:t>
            </a:r>
            <a:r>
              <a:rPr lang="ko-KR" altLang="en-US" sz="41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방명록 바로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- </a:t>
            </a:r>
            <a:r>
              <a:rPr lang="ko-KR" altLang="en-US" sz="41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방명록 등록시 입력했던 비밀번호를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-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1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  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100" dirty="0">
                <a:solidFill>
                  <a:schemeClr val="tx2"/>
                </a:solidFill>
              </a:rPr>
              <a:t>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0" y="1363724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8" y="1014166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1750147"/>
            <a:ext cx="22012101" cy="112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28837</TotalTime>
  <Words>980</Words>
  <Application>Microsoft Office PowerPoint</Application>
  <PresentationFormat>사용자 지정</PresentationFormat>
  <Paragraphs>289</Paragraphs>
  <Slides>33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Yeon</cp:lastModifiedBy>
  <cp:revision>5747</cp:revision>
  <dcterms:created xsi:type="dcterms:W3CDTF">2014-11-12T21:47:38Z</dcterms:created>
  <dcterms:modified xsi:type="dcterms:W3CDTF">2018-12-23T09:13:49Z</dcterms:modified>
</cp:coreProperties>
</file>